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3" r:id="rId2"/>
    <p:sldMasterId id="2147483661" r:id="rId3"/>
    <p:sldMasterId id="2147483664" r:id="rId4"/>
  </p:sldMasterIdLst>
  <p:notesMasterIdLst>
    <p:notesMasterId r:id="rId16"/>
  </p:notesMasterIdLst>
  <p:handoutMasterIdLst>
    <p:handoutMasterId r:id="rId17"/>
  </p:handoutMasterIdLst>
  <p:sldIdLst>
    <p:sldId id="294" r:id="rId5"/>
    <p:sldId id="277" r:id="rId6"/>
    <p:sldId id="281" r:id="rId7"/>
    <p:sldId id="278" r:id="rId8"/>
    <p:sldId id="258" r:id="rId9"/>
    <p:sldId id="293" r:id="rId10"/>
    <p:sldId id="282" r:id="rId11"/>
    <p:sldId id="270" r:id="rId12"/>
    <p:sldId id="287" r:id="rId13"/>
    <p:sldId id="292" r:id="rId14"/>
    <p:sldId id="280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176F"/>
    <a:srgbClr val="FA540A"/>
    <a:srgbClr val="FF0066"/>
    <a:srgbClr val="9400C8"/>
    <a:srgbClr val="00FF00"/>
    <a:srgbClr val="68301E"/>
    <a:srgbClr val="726CE4"/>
    <a:srgbClr val="F4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0681" autoAdjust="0"/>
  </p:normalViewPr>
  <p:slideViewPr>
    <p:cSldViewPr>
      <p:cViewPr varScale="1">
        <p:scale>
          <a:sx n="63" d="100"/>
          <a:sy n="63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BAFCBE-96BA-497A-8711-26AECF3C2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23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E2FD0F-2055-4F45-B3E1-5435E7CA0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40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4C7B0-39F8-48D8-B662-C031195356C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734D6-57B3-4067-814D-0CCB637E9A5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F1D27-7075-42BD-B6FE-6AA88D9B632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A776F-5CFF-4003-8EA5-AF9E07BA72B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D1931-1986-4E33-A480-077FEE48E7D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52031-A88A-4D4C-A7F8-4E804F1C8668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5F1F-BB0C-4D0E-9177-2C7E31FB7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6886-555F-448A-89CF-7BCC2CA6DA37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64376-4E84-43C3-8238-1B6DB988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073D-9BA9-43A7-9571-75595F50BD89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158B-DB62-49AC-8B24-D1A0CAC2F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37F2-16A6-449E-B0D3-5D261C0150BE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A422-92FF-4721-B447-2F502B4C8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CA886-0DE7-417D-BB82-3F0E7805349F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CEB3-0F08-4808-BAA3-71D519019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EF5F-C9FB-4B39-A5A3-1C381F0BEDEC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0FC4-738A-4CB8-88C2-0A910B6B9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20CA5-E7C7-4AC5-AB09-3C972D723B26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9A275-512D-4B49-9A1A-9EE8D961E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E2FFC-BBBF-46D3-8454-CEA8868EFF46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AD2B-EDC4-4B3E-A398-7BDFB85F3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1DFA-73CE-4EA4-9223-56BCA69FBA75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7E5AA-22BF-4840-9DC0-BB316905F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0F11-7B62-4616-8CBC-DFFD193E6E9F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F13F-A3CB-4998-BA68-FD15B9E7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3D5F-1D03-4B8E-B099-EBACF2FFF3AF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338D0-CF8F-489E-8E9E-F9142F0B6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44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4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8DB8-A74A-494C-AC25-9B9876D84C09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A1BBA-4083-4392-8900-96593CBA9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E2EF-23B5-424D-9EBF-53AF42A965D0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50E6-75FB-4955-AA4C-B05E33BB8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2B6C-1E47-44A7-B487-B3879DC3A7FE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DA58-5C37-4507-ACB3-03D75C2C8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8D06-DE24-41E4-B8F6-364A888C3BDA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18024-5669-4E4B-A4B5-003A3A3B7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57C-DFD8-4CFB-8D8A-01CF6CF1EB34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18393-4EEF-40DE-9BE9-45874DC4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1EC4-0690-4919-9895-8BF58B44431E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96442-F6FF-4580-91FD-6CF2F276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FA0E0-C519-4A10-9B35-DD4717B29ABF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64F6-C240-443C-AD2C-69EB4B171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298F-2F0F-4455-A992-782039B87A28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12D6-6A62-49CF-9CDA-358D58F4A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1A29-0CE0-4354-B650-EE93902182F7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45026-3426-4385-9305-A5E5C0014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6A128-AD5D-4859-ABBD-989AEBE045A9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ACDE-4AB7-491E-89EC-4FB607D3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E021-D5F9-45C1-A429-DE9B895DB2A1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1B376-2970-40D1-A7B1-4C83C91EA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6043-0321-48DD-BEEC-791E2FB1F138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B5626-C6D1-4B61-B148-633444DA6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95B3D-EB64-4A53-97E1-A63B87E9758C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D478-2D61-450C-9AF5-25A351BD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B9BF-5A39-42C1-9E60-1ADB658D61A5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5F48-3F76-4F95-B219-442E0FDCA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CE01-71F3-4916-A696-3AB009435A73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75DC7-CDB2-4904-B40B-05AD6920C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6430-5D9E-404B-ABF6-B2D575B3C9F4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00C5-5329-4C75-9D64-742D14A4E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A8D1-4222-4522-A346-5668F088D7DA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C9DE4-5F42-4B3B-86F3-7791D5A12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9CD-353B-464A-9FE9-9E23B270D445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6485-755A-4001-9F27-CD82E528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7CA00-1755-4896-B03D-77385B46C1E7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5D84-4D53-4FFA-B462-B9DDCE2ED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47FE-11A7-4E2A-9A7A-1DDC820E05C6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A483B-06C6-4350-9664-179CA489B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303F-59D6-4EA7-AD18-187345293DE0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4A9C-9249-4157-AEC8-D808443FB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D2F1-B680-4344-8D00-DD53E2E802DA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FA117-31FB-469F-85F4-E27335A78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BB218CDE-82A3-4F53-AE0A-66162A7D9D84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45EB37C2-AC08-423E-8AF4-729E4084D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8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139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39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0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41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141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41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41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1E19697-82C8-412D-B368-A2A8F7BE2056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42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4BDA6AC-1D5B-4BA7-AB2A-BA993C2FA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>
    <p:wedg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059D64D3-08ED-470D-9C09-7B40700F008D}" type="datetime1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D895A289-10A2-49EA-8DE6-F7B814A2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con%20chim%20non/Am%20nhac%20lop3/con%20chim%20non.MP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%20chim%20non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5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732" y="3609020"/>
            <a:ext cx="6156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8134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h 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414" y="320637"/>
            <a:ext cx="277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A540A"/>
                </a:solidFill>
                <a:latin typeface="Times New Roman" pitchFamily="18" charset="0"/>
              </a:rPr>
              <a:t>HÁT </a:t>
            </a:r>
            <a:r>
              <a:rPr lang="en-US" b="1" dirty="0" smtClean="0">
                <a:solidFill>
                  <a:srgbClr val="FA540A"/>
                </a:solidFill>
                <a:latin typeface="Times New Roman" pitchFamily="18" charset="0"/>
              </a:rPr>
              <a:t>THEO NHÓM</a:t>
            </a:r>
            <a:endParaRPr lang="en-US" b="1" dirty="0">
              <a:solidFill>
                <a:srgbClr val="FA540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478280" y="362903"/>
            <a:ext cx="6172200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730250" y="1736812"/>
            <a:ext cx="7766050" cy="2627313"/>
          </a:xfrm>
          <a:prstGeom prst="horizontalScroll">
            <a:avLst>
              <a:gd name="adj" fmla="val 12500"/>
            </a:avLst>
          </a:prstGeom>
          <a:solidFill>
            <a:srgbClr val="CCFF33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Kính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chúc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quý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thầy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cô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mạnh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khỏe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chúc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em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sinh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luôn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chăm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ngoan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</a:rPr>
              <a:t>giỏi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3556" name="Picture 4" descr="Hong 13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8280" y="4509121"/>
            <a:ext cx="629412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0" y="6403975"/>
            <a:ext cx="9144000" cy="428625"/>
            <a:chOff x="0" y="672"/>
            <a:chExt cx="5760" cy="270"/>
          </a:xfrm>
        </p:grpSpPr>
        <p:pic>
          <p:nvPicPr>
            <p:cNvPr id="23604" name="Picture 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5" name="AutoShape 8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AutoShape 9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AutoShape 10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AutoShape 11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AutoShape 12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AutoShape 13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AutoShape 14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AutoShape 15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AutoShape 16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AutoShape 17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AutoShape 1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AutoShape 19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AutoShape 20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AutoShape 21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AutoShape 22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AutoShape 23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AutoShape 24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AutoShape 25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AutoShape 26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AutoShape 27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AutoShape 28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29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27" name="Line 30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28" name="Oval 31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29" name="Oval 32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0" name="Oval 33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1" name="Oval 34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2" name="Oval 35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3" name="Oval 36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4" name="Oval 37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5" name="Oval 38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6" name="Oval 39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7" name="Oval 40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8" name="Oval 41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39" name="Oval 42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0" name="Oval 43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1" name="Oval 44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2" name="Oval 45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3" name="Oval 46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4" name="Oval 47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5" name="Oval 48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6" name="Oval 49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7" name="Oval 50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48" name="Oval 51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58" name="Group 52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23559" name="Picture 53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AutoShape 54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AutoShape 55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AutoShape 56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AutoShape 57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AutoShape 58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AutoShape 59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AutoShape 60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AutoShape 61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AutoShape 62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AutoShape 63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AutoShape 64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AutoShape 65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AutoShape 66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AutoShape 67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AutoShape 68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AutoShape 69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AutoShape 70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AutoShape 71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AutoShape 72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AutoShape 73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AutoShape 74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75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2" name="Line 76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83" name="Oval 77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4" name="Oval 78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5" name="Oval 79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6" name="Oval 80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7" name="Oval 81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8" name="Oval 82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89" name="Oval 83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0" name="Oval 84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1" name="Oval 85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2" name="Oval 86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3" name="Oval 87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4" name="Oval 88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5" name="Oval 89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6" name="Oval 90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7" name="Oval 91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8" name="Oval 92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99" name="Oval 93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0" name="Oval 94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1" name="Oval 95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2" name="Oval 96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603" name="Oval 97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B0F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4C2DD-1327-4632-8B27-D1E39508F35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4453" name="Cloud"/>
          <p:cNvSpPr>
            <a:spLocks noChangeAspect="1" noEditPoints="1" noChangeArrowheads="1"/>
          </p:cNvSpPr>
          <p:nvPr/>
        </p:nvSpPr>
        <p:spPr bwMode="auto">
          <a:xfrm>
            <a:off x="511175" y="1968500"/>
            <a:ext cx="8113713" cy="3067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 sz="2000">
              <a:solidFill>
                <a:srgbClr val="FF3300"/>
              </a:solidFill>
              <a:latin typeface=".VnTime" pitchFamily="34" charset="0"/>
            </a:endParaRPr>
          </a:p>
          <a:p>
            <a:pPr>
              <a:defRPr/>
            </a:pPr>
            <a:endParaRPr lang="en-US" sz="200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6150" name="Picture 7" descr="blumen-pflanzen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05325"/>
            <a:ext cx="1828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1039813" y="3246438"/>
            <a:ext cx="655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476375" y="2600325"/>
            <a:ext cx="669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28176F"/>
                </a:solidFill>
                <a:latin typeface="Times New Roman" pitchFamily="18" charset="0"/>
              </a:rPr>
              <a:t>Ôn</a:t>
            </a:r>
            <a:r>
              <a:rPr lang="en-US" sz="3200" b="1" u="sng" dirty="0" smtClean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28176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28176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28176F"/>
                </a:solidFill>
                <a:latin typeface="Times New Roman" pitchFamily="18" charset="0"/>
              </a:rPr>
              <a:t>cũ</a:t>
            </a:r>
            <a:endParaRPr lang="en-US" sz="3200" b="1" u="sng" dirty="0">
              <a:solidFill>
                <a:srgbClr val="28176F"/>
              </a:solidFill>
              <a:latin typeface="Times New Roman" pitchFamily="18" charset="0"/>
            </a:endParaRPr>
          </a:p>
        </p:txBody>
      </p:sp>
      <p:pic>
        <p:nvPicPr>
          <p:cNvPr id="6153" name="Picture 7" descr="blumen-pflanzen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0"/>
            <a:ext cx="1828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7" grpId="0"/>
      <p:bldP spid="104457" grpId="1"/>
      <p:bldP spid="1044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8244" name="Picture 10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5" name="AutoShape 11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AutoShape 12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AutoShape 13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AutoShape 14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AutoShape 15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AutoShape 16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AutoShape 17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AutoShape 18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AutoShape 19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AutoShape 20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AutoShape 21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AutoShape 22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AutoShape 23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AutoShape 24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AutoShape 25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AutoShape 26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AutoShape 27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2" name="AutoShape 28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3" name="AutoShape 29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AutoShape 30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AutoShape 31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6" name="Line 32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7" name="Line 33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8" name="Oval 34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69" name="Oval 35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0" name="Oval 36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1" name="Oval 37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2" name="Oval 38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3" name="Oval 39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4" name="Oval 40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5" name="Oval 41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6" name="Oval 42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7" name="Oval 43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8" name="Oval 44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79" name="Oval 45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0" name="Oval 46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1" name="Oval 47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2" name="Oval 48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3" name="Oval 49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4" name="Oval 50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5" name="Oval 51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6" name="Oval 52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7" name="Oval 53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88" name="Oval 54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195" name="Group 55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0" y="672"/>
            <a:chExt cx="5760" cy="270"/>
          </a:xfrm>
        </p:grpSpPr>
        <p:pic>
          <p:nvPicPr>
            <p:cNvPr id="8199" name="Picture 56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AutoShape 57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AutoShape 58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AutoShape 59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AutoShape 60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AutoShape 61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62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AutoShape 63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AutoShape 64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AutoShape 65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66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AutoShape 67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AutoShape 68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69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AutoShape 70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AutoShape 71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AutoShape 72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AutoShape 73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AutoShape 74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AutoShape 75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AutoShape 76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AutoShape 77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Line 78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22" name="Line 79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23" name="Oval 80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4" name="Oval 81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5" name="Oval 82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6" name="Oval 83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7" name="Oval 84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8" name="Oval 85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29" name="Oval 86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0" name="Oval 87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1" name="Oval 88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2" name="Oval 89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3" name="Oval 90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4" name="Oval 91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5" name="Oval 92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6" name="Oval 93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7" name="Oval 94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8" name="Oval 95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39" name="Oval 96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0" name="Oval 97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1" name="Oval 98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2" name="Oval 99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43" name="Oval 100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196" name="Picture 8" descr="LOVEYO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" y="3989108"/>
            <a:ext cx="2886076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2380506" y="2078019"/>
            <a:ext cx="5016117" cy="243143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40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40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 bài:</a:t>
            </a:r>
          </a:p>
          <a:p>
            <a:pPr algn="ctr">
              <a:defRPr/>
            </a:pPr>
            <a:r>
              <a:rPr lang="vi-VN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Chim Non</a:t>
            </a:r>
          </a:p>
          <a:p>
            <a:pPr algn="ctr">
              <a:defRPr/>
            </a:pP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540A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540A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 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0" y="515938"/>
            <a:ext cx="9144000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3"/>
          <p:cNvSpPr>
            <a:spLocks noChangeShapeType="1"/>
          </p:cNvSpPr>
          <p:nvPr/>
        </p:nvSpPr>
        <p:spPr bwMode="auto">
          <a:xfrm>
            <a:off x="1368425" y="873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2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7800" y="474858"/>
            <a:ext cx="57023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 smtClean="0">
                <a:solidFill>
                  <a:srgbClr val="FA540A"/>
                </a:solidFill>
                <a:latin typeface="Sitka Small" pitchFamily="2" charset="0"/>
              </a:rPr>
              <a:t>        HÁT LUÔN PHIÊN</a:t>
            </a:r>
            <a:r>
              <a:rPr lang="en-US" sz="3600" b="1" dirty="0" smtClean="0">
                <a:solidFill>
                  <a:srgbClr val="FA540A"/>
                </a:solidFill>
                <a:latin typeface="Sitka Small" pitchFamily="2" charset="0"/>
              </a:rPr>
              <a:t>        </a:t>
            </a:r>
            <a:endParaRPr lang="en-US" sz="2800" b="1" u="sng" dirty="0" smtClean="0">
              <a:solidFill>
                <a:srgbClr val="FA540A"/>
              </a:solidFill>
              <a:latin typeface="Sitka Small" pitchFamily="2" charset="0"/>
            </a:endParaRPr>
          </a:p>
        </p:txBody>
      </p:sp>
      <p:sp>
        <p:nvSpPr>
          <p:cNvPr id="6183" name="Rectangle 3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57263" y="1968500"/>
            <a:ext cx="6823075" cy="457358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vi-VN" i="1" dirty="0" smtClean="0">
              <a:solidFill>
                <a:srgbClr val="28176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C1: “Bình minh lên có con chim non”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C2: “hoà tiếng hát véo von”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C3: “hoà tiếng hát véo von”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C4: “giọng hát vui say sưa”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C5: “Này chim ơi hót lên cho vang”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C6: “lời thân ái thiết tha”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C7: “rộn vang tới chốn xa”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vi-VN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C8: “càng mến yêu quê nhà”</a:t>
            </a:r>
            <a:endParaRPr lang="en-US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41"/>
          <p:cNvSpPr txBox="1">
            <a:spLocks noChangeArrowheads="1"/>
          </p:cNvSpPr>
          <p:nvPr/>
        </p:nvSpPr>
        <p:spPr bwMode="auto">
          <a:xfrm>
            <a:off x="103489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13318" name="Group 46"/>
          <p:cNvGrpSpPr>
            <a:grpSpLocks/>
          </p:cNvGrpSpPr>
          <p:nvPr/>
        </p:nvGrpSpPr>
        <p:grpSpPr bwMode="auto">
          <a:xfrm>
            <a:off x="0" y="0"/>
            <a:ext cx="9144000" cy="428625"/>
            <a:chOff x="0" y="672"/>
            <a:chExt cx="5760" cy="270"/>
          </a:xfrm>
        </p:grpSpPr>
        <p:pic>
          <p:nvPicPr>
            <p:cNvPr id="13365" name="Picture 47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6" name="AutoShape 48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AutoShape 49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AutoShape 50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AutoShape 51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AutoShape 52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AutoShape 53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AutoShape 54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AutoShape 55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AutoShape 56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AutoShape 57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AutoShape 58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AutoShape 59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AutoShape 60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9" name="AutoShape 61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AutoShape 62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AutoShape 63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AutoShape 64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AutoShape 65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AutoShape 66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AutoShape 67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AutoShape 68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7" name="Line 69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88" name="Line 70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89" name="Oval 71"/>
            <p:cNvSpPr>
              <a:spLocks noChangeArrowheads="1"/>
            </p:cNvSpPr>
            <p:nvPr/>
          </p:nvSpPr>
          <p:spPr bwMode="auto">
            <a:xfrm>
              <a:off x="4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0" name="Oval 72"/>
            <p:cNvSpPr>
              <a:spLocks noChangeArrowheads="1"/>
            </p:cNvSpPr>
            <p:nvPr/>
          </p:nvSpPr>
          <p:spPr bwMode="auto">
            <a:xfrm>
              <a:off x="67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1" name="Oval 73"/>
            <p:cNvSpPr>
              <a:spLocks noChangeArrowheads="1"/>
            </p:cNvSpPr>
            <p:nvPr/>
          </p:nvSpPr>
          <p:spPr bwMode="auto">
            <a:xfrm>
              <a:off x="96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2" name="Oval 74"/>
            <p:cNvSpPr>
              <a:spLocks noChangeArrowheads="1"/>
            </p:cNvSpPr>
            <p:nvPr/>
          </p:nvSpPr>
          <p:spPr bwMode="auto">
            <a:xfrm>
              <a:off x="129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3" name="Oval 75"/>
            <p:cNvSpPr>
              <a:spLocks noChangeArrowheads="1"/>
            </p:cNvSpPr>
            <p:nvPr/>
          </p:nvSpPr>
          <p:spPr bwMode="auto">
            <a:xfrm>
              <a:off x="158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4" name="Oval 76"/>
            <p:cNvSpPr>
              <a:spLocks noChangeArrowheads="1"/>
            </p:cNvSpPr>
            <p:nvPr/>
          </p:nvSpPr>
          <p:spPr bwMode="auto">
            <a:xfrm>
              <a:off x="182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5" name="Oval 77"/>
            <p:cNvSpPr>
              <a:spLocks noChangeArrowheads="1"/>
            </p:cNvSpPr>
            <p:nvPr/>
          </p:nvSpPr>
          <p:spPr bwMode="auto">
            <a:xfrm>
              <a:off x="207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6" name="Oval 78"/>
            <p:cNvSpPr>
              <a:spLocks noChangeArrowheads="1"/>
            </p:cNvSpPr>
            <p:nvPr/>
          </p:nvSpPr>
          <p:spPr bwMode="auto">
            <a:xfrm>
              <a:off x="23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7" name="Oval 79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8" name="Oval 80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99" name="Oval 81"/>
            <p:cNvSpPr>
              <a:spLocks noChangeArrowheads="1"/>
            </p:cNvSpPr>
            <p:nvPr/>
          </p:nvSpPr>
          <p:spPr bwMode="auto">
            <a:xfrm>
              <a:off x="32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0" name="Oval 82"/>
            <p:cNvSpPr>
              <a:spLocks noChangeArrowheads="1"/>
            </p:cNvSpPr>
            <p:nvPr/>
          </p:nvSpPr>
          <p:spPr bwMode="auto">
            <a:xfrm>
              <a:off x="35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1" name="Oval 83"/>
            <p:cNvSpPr>
              <a:spLocks noChangeArrowheads="1"/>
            </p:cNvSpPr>
            <p:nvPr/>
          </p:nvSpPr>
          <p:spPr bwMode="auto">
            <a:xfrm>
              <a:off x="37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2" name="Oval 84"/>
            <p:cNvSpPr>
              <a:spLocks noChangeArrowheads="1"/>
            </p:cNvSpPr>
            <p:nvPr/>
          </p:nvSpPr>
          <p:spPr bwMode="auto">
            <a:xfrm>
              <a:off x="403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3" name="Oval 85"/>
            <p:cNvSpPr>
              <a:spLocks noChangeArrowheads="1"/>
            </p:cNvSpPr>
            <p:nvPr/>
          </p:nvSpPr>
          <p:spPr bwMode="auto">
            <a:xfrm>
              <a:off x="4320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4" name="Oval 86"/>
            <p:cNvSpPr>
              <a:spLocks noChangeArrowheads="1"/>
            </p:cNvSpPr>
            <p:nvPr/>
          </p:nvSpPr>
          <p:spPr bwMode="auto">
            <a:xfrm>
              <a:off x="4656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5" name="Oval 87"/>
            <p:cNvSpPr>
              <a:spLocks noChangeArrowheads="1"/>
            </p:cNvSpPr>
            <p:nvPr/>
          </p:nvSpPr>
          <p:spPr bwMode="auto">
            <a:xfrm>
              <a:off x="494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6" name="Oval 88"/>
            <p:cNvSpPr>
              <a:spLocks noChangeArrowheads="1"/>
            </p:cNvSpPr>
            <p:nvPr/>
          </p:nvSpPr>
          <p:spPr bwMode="auto">
            <a:xfrm>
              <a:off x="521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7" name="Oval 89"/>
            <p:cNvSpPr>
              <a:spLocks noChangeArrowheads="1"/>
            </p:cNvSpPr>
            <p:nvPr/>
          </p:nvSpPr>
          <p:spPr bwMode="auto">
            <a:xfrm>
              <a:off x="5452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8" name="Oval 90"/>
            <p:cNvSpPr>
              <a:spLocks noChangeArrowheads="1"/>
            </p:cNvSpPr>
            <p:nvPr/>
          </p:nvSpPr>
          <p:spPr bwMode="auto">
            <a:xfrm>
              <a:off x="56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09" name="Oval 91"/>
            <p:cNvSpPr>
              <a:spLocks noChangeArrowheads="1"/>
            </p:cNvSpPr>
            <p:nvPr/>
          </p:nvSpPr>
          <p:spPr bwMode="auto">
            <a:xfrm>
              <a:off x="164" y="768"/>
              <a:ext cx="48" cy="4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19" name="Group 117"/>
          <p:cNvGrpSpPr>
            <a:grpSpLocks/>
          </p:cNvGrpSpPr>
          <p:nvPr/>
        </p:nvGrpSpPr>
        <p:grpSpPr bwMode="auto">
          <a:xfrm rot="5400000">
            <a:off x="5895182" y="3401219"/>
            <a:ext cx="6053137" cy="428625"/>
            <a:chOff x="0" y="672"/>
            <a:chExt cx="5770" cy="270"/>
          </a:xfrm>
        </p:grpSpPr>
        <p:pic>
          <p:nvPicPr>
            <p:cNvPr id="13320" name="Picture 118" descr="bluline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576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AutoShape 119"/>
            <p:cNvSpPr>
              <a:spLocks noChangeArrowheads="1"/>
            </p:cNvSpPr>
            <p:nvPr/>
          </p:nvSpPr>
          <p:spPr bwMode="auto">
            <a:xfrm>
              <a:off x="139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2" name="AutoShape 120"/>
            <p:cNvSpPr>
              <a:spLocks noChangeArrowheads="1"/>
            </p:cNvSpPr>
            <p:nvPr/>
          </p:nvSpPr>
          <p:spPr bwMode="auto">
            <a:xfrm>
              <a:off x="110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3" name="AutoShape 121"/>
            <p:cNvSpPr>
              <a:spLocks noChangeArrowheads="1"/>
            </p:cNvSpPr>
            <p:nvPr/>
          </p:nvSpPr>
          <p:spPr bwMode="auto">
            <a:xfrm>
              <a:off x="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4" name="AutoShape 122"/>
            <p:cNvSpPr>
              <a:spLocks noChangeArrowheads="1"/>
            </p:cNvSpPr>
            <p:nvPr/>
          </p:nvSpPr>
          <p:spPr bwMode="auto">
            <a:xfrm>
              <a:off x="2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5" name="AutoShape 123"/>
            <p:cNvSpPr>
              <a:spLocks noChangeArrowheads="1"/>
            </p:cNvSpPr>
            <p:nvPr/>
          </p:nvSpPr>
          <p:spPr bwMode="auto">
            <a:xfrm>
              <a:off x="4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6" name="AutoShape 124"/>
            <p:cNvSpPr>
              <a:spLocks noChangeArrowheads="1"/>
            </p:cNvSpPr>
            <p:nvPr/>
          </p:nvSpPr>
          <p:spPr bwMode="auto">
            <a:xfrm>
              <a:off x="76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7" name="AutoShape 125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8" name="AutoShape 126"/>
            <p:cNvSpPr>
              <a:spLocks noChangeArrowheads="1"/>
            </p:cNvSpPr>
            <p:nvPr/>
          </p:nvSpPr>
          <p:spPr bwMode="auto">
            <a:xfrm>
              <a:off x="278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29" name="AutoShape 127"/>
            <p:cNvSpPr>
              <a:spLocks noChangeArrowheads="1"/>
            </p:cNvSpPr>
            <p:nvPr/>
          </p:nvSpPr>
          <p:spPr bwMode="auto">
            <a:xfrm>
              <a:off x="16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0" name="AutoShape 128"/>
            <p:cNvSpPr>
              <a:spLocks noChangeArrowheads="1"/>
            </p:cNvSpPr>
            <p:nvPr/>
          </p:nvSpPr>
          <p:spPr bwMode="auto">
            <a:xfrm>
              <a:off x="19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1" name="AutoShape 129"/>
            <p:cNvSpPr>
              <a:spLocks noChangeArrowheads="1"/>
            </p:cNvSpPr>
            <p:nvPr/>
          </p:nvSpPr>
          <p:spPr bwMode="auto">
            <a:xfrm>
              <a:off x="21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2" name="AutoShape 130"/>
            <p:cNvSpPr>
              <a:spLocks noChangeArrowheads="1"/>
            </p:cNvSpPr>
            <p:nvPr/>
          </p:nvSpPr>
          <p:spPr bwMode="auto">
            <a:xfrm>
              <a:off x="244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3" name="AutoShape 131"/>
            <p:cNvSpPr>
              <a:spLocks noChangeArrowheads="1"/>
            </p:cNvSpPr>
            <p:nvPr/>
          </p:nvSpPr>
          <p:spPr bwMode="auto">
            <a:xfrm>
              <a:off x="4752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4" name="AutoShape 132"/>
            <p:cNvSpPr>
              <a:spLocks noChangeArrowheads="1"/>
            </p:cNvSpPr>
            <p:nvPr/>
          </p:nvSpPr>
          <p:spPr bwMode="auto">
            <a:xfrm>
              <a:off x="4464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5" name="AutoShape 133"/>
            <p:cNvSpPr>
              <a:spLocks noChangeArrowheads="1"/>
            </p:cNvSpPr>
            <p:nvPr/>
          </p:nvSpPr>
          <p:spPr bwMode="auto">
            <a:xfrm>
              <a:off x="336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6" name="AutoShape 134"/>
            <p:cNvSpPr>
              <a:spLocks noChangeArrowheads="1"/>
            </p:cNvSpPr>
            <p:nvPr/>
          </p:nvSpPr>
          <p:spPr bwMode="auto">
            <a:xfrm>
              <a:off x="360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7" name="AutoShape 135"/>
            <p:cNvSpPr>
              <a:spLocks noChangeArrowheads="1"/>
            </p:cNvSpPr>
            <p:nvPr/>
          </p:nvSpPr>
          <p:spPr bwMode="auto">
            <a:xfrm>
              <a:off x="38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8" name="AutoShape 136"/>
            <p:cNvSpPr>
              <a:spLocks noChangeArrowheads="1"/>
            </p:cNvSpPr>
            <p:nvPr/>
          </p:nvSpPr>
          <p:spPr bwMode="auto">
            <a:xfrm>
              <a:off x="4128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39" name="AutoShape 137"/>
            <p:cNvSpPr>
              <a:spLocks noChangeArrowheads="1"/>
            </p:cNvSpPr>
            <p:nvPr/>
          </p:nvSpPr>
          <p:spPr bwMode="auto">
            <a:xfrm>
              <a:off x="504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40" name="AutoShape 138"/>
            <p:cNvSpPr>
              <a:spLocks noChangeArrowheads="1"/>
            </p:cNvSpPr>
            <p:nvPr/>
          </p:nvSpPr>
          <p:spPr bwMode="auto">
            <a:xfrm>
              <a:off x="528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41" name="AutoShape 139"/>
            <p:cNvSpPr>
              <a:spLocks noChangeArrowheads="1"/>
            </p:cNvSpPr>
            <p:nvPr/>
          </p:nvSpPr>
          <p:spPr bwMode="auto">
            <a:xfrm>
              <a:off x="5520" y="720"/>
              <a:ext cx="144" cy="144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0"/>
            </a:p>
          </p:txBody>
        </p:sp>
        <p:sp>
          <p:nvSpPr>
            <p:cNvPr id="13342" name="Line 140"/>
            <p:cNvSpPr>
              <a:spLocks noChangeShapeType="1"/>
            </p:cNvSpPr>
            <p:nvPr/>
          </p:nvSpPr>
          <p:spPr bwMode="auto">
            <a:xfrm>
              <a:off x="0" y="912"/>
              <a:ext cx="576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43" name="Line 141"/>
            <p:cNvSpPr>
              <a:spLocks noChangeShapeType="1"/>
            </p:cNvSpPr>
            <p:nvPr/>
          </p:nvSpPr>
          <p:spPr bwMode="auto">
            <a:xfrm>
              <a:off x="0" y="942"/>
              <a:ext cx="5760" cy="0"/>
            </a:xfrm>
            <a:prstGeom prst="line">
              <a:avLst/>
            </a:prstGeom>
            <a:noFill/>
            <a:ln w="28575" cap="rnd">
              <a:solidFill>
                <a:srgbClr val="00FFFF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44" name="Oval 142"/>
            <p:cNvSpPr>
              <a:spLocks noChangeArrowheads="1"/>
            </p:cNvSpPr>
            <p:nvPr/>
          </p:nvSpPr>
          <p:spPr bwMode="auto">
            <a:xfrm>
              <a:off x="35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5" name="Oval 143"/>
            <p:cNvSpPr>
              <a:spLocks noChangeArrowheads="1"/>
            </p:cNvSpPr>
            <p:nvPr/>
          </p:nvSpPr>
          <p:spPr bwMode="auto">
            <a:xfrm>
              <a:off x="61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6" name="Oval 144"/>
            <p:cNvSpPr>
              <a:spLocks noChangeArrowheads="1"/>
            </p:cNvSpPr>
            <p:nvPr/>
          </p:nvSpPr>
          <p:spPr bwMode="auto">
            <a:xfrm>
              <a:off x="90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7" name="Oval 145"/>
            <p:cNvSpPr>
              <a:spLocks noChangeArrowheads="1"/>
            </p:cNvSpPr>
            <p:nvPr/>
          </p:nvSpPr>
          <p:spPr bwMode="auto">
            <a:xfrm>
              <a:off x="123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8" name="Oval 146"/>
            <p:cNvSpPr>
              <a:spLocks noChangeArrowheads="1"/>
            </p:cNvSpPr>
            <p:nvPr/>
          </p:nvSpPr>
          <p:spPr bwMode="auto">
            <a:xfrm>
              <a:off x="152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49" name="Oval 147"/>
            <p:cNvSpPr>
              <a:spLocks noChangeArrowheads="1"/>
            </p:cNvSpPr>
            <p:nvPr/>
          </p:nvSpPr>
          <p:spPr bwMode="auto">
            <a:xfrm>
              <a:off x="176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0" name="Oval 148"/>
            <p:cNvSpPr>
              <a:spLocks noChangeArrowheads="1"/>
            </p:cNvSpPr>
            <p:nvPr/>
          </p:nvSpPr>
          <p:spPr bwMode="auto">
            <a:xfrm>
              <a:off x="201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1" name="Oval 149"/>
            <p:cNvSpPr>
              <a:spLocks noChangeArrowheads="1"/>
            </p:cNvSpPr>
            <p:nvPr/>
          </p:nvSpPr>
          <p:spPr bwMode="auto">
            <a:xfrm>
              <a:off x="229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2" name="Oval 150"/>
            <p:cNvSpPr>
              <a:spLocks noChangeArrowheads="1"/>
            </p:cNvSpPr>
            <p:nvPr/>
          </p:nvSpPr>
          <p:spPr bwMode="auto">
            <a:xfrm>
              <a:off x="258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3" name="Oval 151"/>
            <p:cNvSpPr>
              <a:spLocks noChangeArrowheads="1"/>
            </p:cNvSpPr>
            <p:nvPr/>
          </p:nvSpPr>
          <p:spPr bwMode="auto">
            <a:xfrm>
              <a:off x="291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4" name="Oval 152"/>
            <p:cNvSpPr>
              <a:spLocks noChangeArrowheads="1"/>
            </p:cNvSpPr>
            <p:nvPr/>
          </p:nvSpPr>
          <p:spPr bwMode="auto">
            <a:xfrm>
              <a:off x="32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5" name="Oval 153"/>
            <p:cNvSpPr>
              <a:spLocks noChangeArrowheads="1"/>
            </p:cNvSpPr>
            <p:nvPr/>
          </p:nvSpPr>
          <p:spPr bwMode="auto">
            <a:xfrm>
              <a:off x="347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6" name="Oval 154"/>
            <p:cNvSpPr>
              <a:spLocks noChangeArrowheads="1"/>
            </p:cNvSpPr>
            <p:nvPr/>
          </p:nvSpPr>
          <p:spPr bwMode="auto">
            <a:xfrm>
              <a:off x="37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7" name="Oval 155"/>
            <p:cNvSpPr>
              <a:spLocks noChangeArrowheads="1"/>
            </p:cNvSpPr>
            <p:nvPr/>
          </p:nvSpPr>
          <p:spPr bwMode="auto">
            <a:xfrm>
              <a:off x="397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8" name="Oval 156"/>
            <p:cNvSpPr>
              <a:spLocks noChangeArrowheads="1"/>
            </p:cNvSpPr>
            <p:nvPr/>
          </p:nvSpPr>
          <p:spPr bwMode="auto">
            <a:xfrm>
              <a:off x="4262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59" name="Oval 157"/>
            <p:cNvSpPr>
              <a:spLocks noChangeArrowheads="1"/>
            </p:cNvSpPr>
            <p:nvPr/>
          </p:nvSpPr>
          <p:spPr bwMode="auto">
            <a:xfrm>
              <a:off x="4598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0" name="Oval 158"/>
            <p:cNvSpPr>
              <a:spLocks noChangeArrowheads="1"/>
            </p:cNvSpPr>
            <p:nvPr/>
          </p:nvSpPr>
          <p:spPr bwMode="auto">
            <a:xfrm>
              <a:off x="488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1" name="Oval 159"/>
            <p:cNvSpPr>
              <a:spLocks noChangeArrowheads="1"/>
            </p:cNvSpPr>
            <p:nvPr/>
          </p:nvSpPr>
          <p:spPr bwMode="auto">
            <a:xfrm>
              <a:off x="515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2" name="Oval 160"/>
            <p:cNvSpPr>
              <a:spLocks noChangeArrowheads="1"/>
            </p:cNvSpPr>
            <p:nvPr/>
          </p:nvSpPr>
          <p:spPr bwMode="auto">
            <a:xfrm>
              <a:off x="5394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3" name="Oval 161"/>
            <p:cNvSpPr>
              <a:spLocks noChangeArrowheads="1"/>
            </p:cNvSpPr>
            <p:nvPr/>
          </p:nvSpPr>
          <p:spPr bwMode="auto">
            <a:xfrm>
              <a:off x="56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  <p:sp>
          <p:nvSpPr>
            <p:cNvPr id="13364" name="Oval 162"/>
            <p:cNvSpPr>
              <a:spLocks noChangeArrowheads="1"/>
            </p:cNvSpPr>
            <p:nvPr/>
          </p:nvSpPr>
          <p:spPr bwMode="auto">
            <a:xfrm>
              <a:off x="106" y="744"/>
              <a:ext cx="164" cy="95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00"/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6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6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2" grpId="0" animBg="1"/>
      <p:bldP spid="618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084094"/>
            <a:ext cx="9144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i="1" dirty="0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28176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endParaRPr lang="en-US" sz="4400" b="1" i="1" dirty="0">
              <a:solidFill>
                <a:srgbClr val="2817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CamScanner-New Document 23-D00L50S10e10r30020D40e10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535"/>
            <a:ext cx="9144000" cy="39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5568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1"/>
          <p:cNvSpPr txBox="1">
            <a:spLocks noChangeArrowheads="1"/>
          </p:cNvSpPr>
          <p:nvPr/>
        </p:nvSpPr>
        <p:spPr bwMode="auto">
          <a:xfrm>
            <a:off x="1331913" y="2997200"/>
            <a:ext cx="7343775" cy="366713"/>
          </a:xfrm>
          <a:prstGeom prst="rect">
            <a:avLst/>
          </a:prstGeom>
          <a:solidFill>
            <a:srgbClr val="F4FAF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371600" y="2895600"/>
            <a:ext cx="73914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95400" y="2971800"/>
            <a:ext cx="456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47800" y="6477000"/>
            <a:ext cx="63246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38400" y="1828800"/>
            <a:ext cx="63246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600200" y="1817688"/>
            <a:ext cx="7543800" cy="396875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       minh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  con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chim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 non</a:t>
            </a:r>
            <a:r>
              <a:rPr lang="en-US" sz="2000" dirty="0">
                <a:latin typeface="Times New Roman" pitchFamily="18" charset="0"/>
              </a:rPr>
              <a:t>     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</a:rPr>
              <a:t>hòa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 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</a:rPr>
              <a:t>tiếng</a:t>
            </a:r>
            <a:endParaRPr lang="en-US" sz="2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295400" y="40386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447800" y="5334000"/>
            <a:ext cx="7391400" cy="366713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143000" y="4114800"/>
            <a:ext cx="7696200" cy="396875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295400" y="2960688"/>
            <a:ext cx="7315200" cy="396875"/>
          </a:xfrm>
          <a:prstGeom prst="rect">
            <a:avLst/>
          </a:prstGeom>
          <a:solidFill>
            <a:srgbClr val="EB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hót     véo          von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348038" y="2960688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   hòa    tiếng      hót      véo        von    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giọng   hót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066800" y="4038600"/>
            <a:ext cx="214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   vui     say      sưa.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19400" y="4041775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     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Này     chim     ơi    hát    lên     cho   vang</a:t>
            </a:r>
            <a:r>
              <a:rPr lang="en-US" sz="2000">
                <a:solidFill>
                  <a:srgbClr val="003399"/>
                </a:solidFill>
                <a:latin typeface="Times New Roman" pitchFamily="18" charset="0"/>
              </a:rPr>
              <a:t> 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lời   thân 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371600" y="5257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 ái         thiết                tha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4191000" y="52578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rộn          vang           tới            chốn</a:t>
            </a: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371600" y="6461125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xa  </a:t>
            </a: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  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</a:rPr>
              <a:t>càng      mến            yêu         quê                      nhà.</a:t>
            </a:r>
            <a:r>
              <a:rPr lang="en-US" sz="2000">
                <a:solidFill>
                  <a:srgbClr val="996633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8785225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44450" y="160338"/>
            <a:ext cx="28479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</a:rPr>
              <a:t>ÔN HÁT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KẾT HỢP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GÕ ĐỆM THEO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</a:rPr>
              <a:t>TIẾT </a:t>
            </a:r>
            <a:r>
              <a:rPr lang="en-US" sz="1600" b="1" dirty="0">
                <a:solidFill>
                  <a:srgbClr val="C00000"/>
                </a:solidFill>
                <a:latin typeface="Times New Roman" pitchFamily="18" charset="0"/>
              </a:rPr>
              <a:t>TẤU </a:t>
            </a:r>
          </a:p>
          <a:p>
            <a:pPr>
              <a:spcBef>
                <a:spcPct val="50000"/>
              </a:spcBef>
            </a:pPr>
            <a:endParaRPr lang="en-US" sz="1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5219700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4664075" y="31623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6889750" y="31607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0" name="Text Box 60"/>
          <p:cNvSpPr txBox="1">
            <a:spLocks noChangeArrowheads="1"/>
          </p:cNvSpPr>
          <p:nvPr/>
        </p:nvSpPr>
        <p:spPr bwMode="auto">
          <a:xfrm>
            <a:off x="4311650" y="16605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3551238" y="1658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2" name="Text Box 62"/>
          <p:cNvSpPr txBox="1">
            <a:spLocks noChangeArrowheads="1"/>
          </p:cNvSpPr>
          <p:nvPr/>
        </p:nvSpPr>
        <p:spPr bwMode="auto">
          <a:xfrm>
            <a:off x="2592388" y="16605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3" name="Text Box 63"/>
          <p:cNvSpPr txBox="1">
            <a:spLocks noChangeArrowheads="1"/>
          </p:cNvSpPr>
          <p:nvPr/>
        </p:nvSpPr>
        <p:spPr bwMode="auto">
          <a:xfrm>
            <a:off x="5421313" y="16494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4" name="Text Box 64"/>
          <p:cNvSpPr txBox="1">
            <a:spLocks noChangeArrowheads="1"/>
          </p:cNvSpPr>
          <p:nvPr/>
        </p:nvSpPr>
        <p:spPr bwMode="auto">
          <a:xfrm>
            <a:off x="5922963" y="1658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5" name="Text Box 65"/>
          <p:cNvSpPr txBox="1">
            <a:spLocks noChangeArrowheads="1"/>
          </p:cNvSpPr>
          <p:nvPr/>
        </p:nvSpPr>
        <p:spPr bwMode="auto">
          <a:xfrm>
            <a:off x="4800600" y="16652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6" name="Text Box 66"/>
          <p:cNvSpPr txBox="1">
            <a:spLocks noChangeArrowheads="1"/>
          </p:cNvSpPr>
          <p:nvPr/>
        </p:nvSpPr>
        <p:spPr bwMode="auto">
          <a:xfrm>
            <a:off x="2028825" y="2420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1504950" y="24161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8" name="Text Box 68"/>
          <p:cNvSpPr txBox="1">
            <a:spLocks noChangeArrowheads="1"/>
          </p:cNvSpPr>
          <p:nvPr/>
        </p:nvSpPr>
        <p:spPr bwMode="auto">
          <a:xfrm>
            <a:off x="7767638" y="16621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09" name="Text Box 69"/>
          <p:cNvSpPr txBox="1">
            <a:spLocks noChangeArrowheads="1"/>
          </p:cNvSpPr>
          <p:nvPr/>
        </p:nvSpPr>
        <p:spPr bwMode="auto">
          <a:xfrm>
            <a:off x="7200900" y="16652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0" name="Text Box 70"/>
          <p:cNvSpPr txBox="1">
            <a:spLocks noChangeArrowheads="1"/>
          </p:cNvSpPr>
          <p:nvPr/>
        </p:nvSpPr>
        <p:spPr bwMode="auto">
          <a:xfrm>
            <a:off x="6580188" y="16414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1" name="Text Box 71"/>
          <p:cNvSpPr txBox="1">
            <a:spLocks noChangeArrowheads="1"/>
          </p:cNvSpPr>
          <p:nvPr/>
        </p:nvSpPr>
        <p:spPr bwMode="auto">
          <a:xfrm>
            <a:off x="5700713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2" name="Text Box 72"/>
          <p:cNvSpPr txBox="1">
            <a:spLocks noChangeArrowheads="1"/>
          </p:cNvSpPr>
          <p:nvPr/>
        </p:nvSpPr>
        <p:spPr bwMode="auto">
          <a:xfrm>
            <a:off x="4092575" y="31432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3" name="Text Box 73"/>
          <p:cNvSpPr txBox="1">
            <a:spLocks noChangeArrowheads="1"/>
          </p:cNvSpPr>
          <p:nvPr/>
        </p:nvSpPr>
        <p:spPr bwMode="auto">
          <a:xfrm>
            <a:off x="7354888" y="31607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4" name="Text Box 74"/>
          <p:cNvSpPr txBox="1">
            <a:spLocks noChangeArrowheads="1"/>
          </p:cNvSpPr>
          <p:nvPr/>
        </p:nvSpPr>
        <p:spPr bwMode="auto">
          <a:xfrm>
            <a:off x="7920038" y="31623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5" name="Text Box 75"/>
          <p:cNvSpPr txBox="1">
            <a:spLocks noChangeArrowheads="1"/>
          </p:cNvSpPr>
          <p:nvPr/>
        </p:nvSpPr>
        <p:spPr bwMode="auto">
          <a:xfrm>
            <a:off x="6302375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6" name="Text Box 76"/>
          <p:cNvSpPr txBox="1">
            <a:spLocks noChangeArrowheads="1"/>
          </p:cNvSpPr>
          <p:nvPr/>
        </p:nvSpPr>
        <p:spPr bwMode="auto">
          <a:xfrm>
            <a:off x="1435100" y="31734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7" name="Text Box 77"/>
          <p:cNvSpPr txBox="1">
            <a:spLocks noChangeArrowheads="1"/>
          </p:cNvSpPr>
          <p:nvPr/>
        </p:nvSpPr>
        <p:spPr bwMode="auto">
          <a:xfrm>
            <a:off x="2728913" y="31750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8" name="Text Box 78"/>
          <p:cNvSpPr txBox="1">
            <a:spLocks noChangeArrowheads="1"/>
          </p:cNvSpPr>
          <p:nvPr/>
        </p:nvSpPr>
        <p:spPr bwMode="auto">
          <a:xfrm>
            <a:off x="2070100" y="315436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19" name="Text Box 79"/>
          <p:cNvSpPr txBox="1">
            <a:spLocks noChangeArrowheads="1"/>
          </p:cNvSpPr>
          <p:nvPr/>
        </p:nvSpPr>
        <p:spPr bwMode="auto">
          <a:xfrm>
            <a:off x="3373438" y="31607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0" name="Text Box 80"/>
          <p:cNvSpPr txBox="1">
            <a:spLocks noChangeArrowheads="1"/>
          </p:cNvSpPr>
          <p:nvPr/>
        </p:nvSpPr>
        <p:spPr bwMode="auto">
          <a:xfrm>
            <a:off x="3709988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1" name="Text Box 81"/>
          <p:cNvSpPr txBox="1">
            <a:spLocks noChangeArrowheads="1"/>
          </p:cNvSpPr>
          <p:nvPr/>
        </p:nvSpPr>
        <p:spPr bwMode="auto">
          <a:xfrm>
            <a:off x="2344738" y="38957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2" name="Text Box 82"/>
          <p:cNvSpPr txBox="1">
            <a:spLocks noChangeArrowheads="1"/>
          </p:cNvSpPr>
          <p:nvPr/>
        </p:nvSpPr>
        <p:spPr bwMode="auto">
          <a:xfrm>
            <a:off x="4311650" y="39052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3" name="Text Box 83"/>
          <p:cNvSpPr txBox="1">
            <a:spLocks noChangeArrowheads="1"/>
          </p:cNvSpPr>
          <p:nvPr/>
        </p:nvSpPr>
        <p:spPr bwMode="auto">
          <a:xfrm>
            <a:off x="1547813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4" name="Text Box 84"/>
          <p:cNvSpPr txBox="1">
            <a:spLocks noChangeArrowheads="1"/>
          </p:cNvSpPr>
          <p:nvPr/>
        </p:nvSpPr>
        <p:spPr bwMode="auto">
          <a:xfrm>
            <a:off x="6353175" y="38925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5" name="Text Box 85"/>
          <p:cNvSpPr txBox="1">
            <a:spLocks noChangeArrowheads="1"/>
          </p:cNvSpPr>
          <p:nvPr/>
        </p:nvSpPr>
        <p:spPr bwMode="auto">
          <a:xfrm>
            <a:off x="7477125" y="389096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5237163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7" name="Text Box 87"/>
          <p:cNvSpPr txBox="1">
            <a:spLocks noChangeArrowheads="1"/>
          </p:cNvSpPr>
          <p:nvPr/>
        </p:nvSpPr>
        <p:spPr bwMode="auto">
          <a:xfrm>
            <a:off x="3924300" y="46720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8" name="Text Box 88"/>
          <p:cNvSpPr txBox="1">
            <a:spLocks noChangeArrowheads="1"/>
          </p:cNvSpPr>
          <p:nvPr/>
        </p:nvSpPr>
        <p:spPr bwMode="auto">
          <a:xfrm>
            <a:off x="2867025" y="4659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29" name="Text Box 89"/>
          <p:cNvSpPr txBox="1">
            <a:spLocks noChangeArrowheads="1"/>
          </p:cNvSpPr>
          <p:nvPr/>
        </p:nvSpPr>
        <p:spPr bwMode="auto">
          <a:xfrm>
            <a:off x="4889500" y="46767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0" name="Text Box 90"/>
          <p:cNvSpPr txBox="1">
            <a:spLocks noChangeArrowheads="1"/>
          </p:cNvSpPr>
          <p:nvPr/>
        </p:nvSpPr>
        <p:spPr bwMode="auto">
          <a:xfrm>
            <a:off x="6410325" y="4659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1" name="Text Box 91"/>
          <p:cNvSpPr txBox="1">
            <a:spLocks noChangeArrowheads="1"/>
          </p:cNvSpPr>
          <p:nvPr/>
        </p:nvSpPr>
        <p:spPr bwMode="auto">
          <a:xfrm>
            <a:off x="303688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2" name="Text Box 92"/>
          <p:cNvSpPr txBox="1">
            <a:spLocks noChangeArrowheads="1"/>
          </p:cNvSpPr>
          <p:nvPr/>
        </p:nvSpPr>
        <p:spPr bwMode="auto">
          <a:xfrm>
            <a:off x="1547813" y="46355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3" name="Text Box 93"/>
          <p:cNvSpPr txBox="1">
            <a:spLocks noChangeArrowheads="1"/>
          </p:cNvSpPr>
          <p:nvPr/>
        </p:nvSpPr>
        <p:spPr bwMode="auto">
          <a:xfrm>
            <a:off x="2087563" y="465772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4" name="Text Box 94"/>
          <p:cNvSpPr txBox="1">
            <a:spLocks noChangeArrowheads="1"/>
          </p:cNvSpPr>
          <p:nvPr/>
        </p:nvSpPr>
        <p:spPr bwMode="auto">
          <a:xfrm>
            <a:off x="5103813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5" name="Text Box 95"/>
          <p:cNvSpPr txBox="1">
            <a:spLocks noChangeArrowheads="1"/>
          </p:cNvSpPr>
          <p:nvPr/>
        </p:nvSpPr>
        <p:spPr bwMode="auto">
          <a:xfrm>
            <a:off x="425608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6" name="Text Box 96"/>
          <p:cNvSpPr txBox="1">
            <a:spLocks noChangeArrowheads="1"/>
          </p:cNvSpPr>
          <p:nvPr/>
        </p:nvSpPr>
        <p:spPr bwMode="auto">
          <a:xfrm>
            <a:off x="3670300" y="24161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7" name="Text Box 97"/>
          <p:cNvSpPr txBox="1">
            <a:spLocks noChangeArrowheads="1"/>
          </p:cNvSpPr>
          <p:nvPr/>
        </p:nvSpPr>
        <p:spPr bwMode="auto">
          <a:xfrm>
            <a:off x="710723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8" name="Text Box 98"/>
          <p:cNvSpPr txBox="1">
            <a:spLocks noChangeArrowheads="1"/>
          </p:cNvSpPr>
          <p:nvPr/>
        </p:nvSpPr>
        <p:spPr bwMode="auto">
          <a:xfrm>
            <a:off x="6459538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39" name="Text Box 99"/>
          <p:cNvSpPr txBox="1">
            <a:spLocks noChangeArrowheads="1"/>
          </p:cNvSpPr>
          <p:nvPr/>
        </p:nvSpPr>
        <p:spPr bwMode="auto">
          <a:xfrm>
            <a:off x="5675313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61540" name="Text Box 100"/>
          <p:cNvSpPr txBox="1">
            <a:spLocks noChangeArrowheads="1"/>
          </p:cNvSpPr>
          <p:nvPr/>
        </p:nvSpPr>
        <p:spPr bwMode="auto">
          <a:xfrm>
            <a:off x="7848600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1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1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1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1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1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1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1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1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1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1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1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5" grpId="0"/>
      <p:bldP spid="61506" grpId="0"/>
      <p:bldP spid="61507" grpId="0"/>
      <p:bldP spid="61508" grpId="0"/>
      <p:bldP spid="61509" grpId="0"/>
      <p:bldP spid="61510" grpId="0"/>
      <p:bldP spid="61511" grpId="0"/>
      <p:bldP spid="61512" grpId="0"/>
      <p:bldP spid="61513" grpId="0"/>
      <p:bldP spid="61514" grpId="0"/>
      <p:bldP spid="61515" grpId="0"/>
      <p:bldP spid="61516" grpId="0"/>
      <p:bldP spid="61517" grpId="0"/>
      <p:bldP spid="61518" grpId="0"/>
      <p:bldP spid="61519" grpId="0"/>
      <p:bldP spid="61520" grpId="0"/>
      <p:bldP spid="61521" grpId="0"/>
      <p:bldP spid="61522" grpId="0"/>
      <p:bldP spid="61523" grpId="0"/>
      <p:bldP spid="61524" grpId="0"/>
      <p:bldP spid="61525" grpId="0"/>
      <p:bldP spid="61526" grpId="0"/>
      <p:bldP spid="61527" grpId="0"/>
      <p:bldP spid="61528" grpId="0"/>
      <p:bldP spid="61529" grpId="0"/>
      <p:bldP spid="61530" grpId="0"/>
      <p:bldP spid="61531" grpId="0"/>
      <p:bldP spid="61532" grpId="0"/>
      <p:bldP spid="61533" grpId="0"/>
      <p:bldP spid="61534" grpId="0"/>
      <p:bldP spid="61535" grpId="0"/>
      <p:bldP spid="61536" grpId="0"/>
      <p:bldP spid="61537" grpId="0"/>
      <p:bldP spid="61538" grpId="0"/>
      <p:bldP spid="61539" grpId="0"/>
      <p:bldP spid="615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8785225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0" y="163513"/>
            <a:ext cx="27003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0066"/>
                </a:solidFill>
                <a:latin typeface="Times New Roman" pitchFamily="18" charset="0"/>
              </a:rPr>
              <a:t> ÔN HÁT </a:t>
            </a:r>
            <a:r>
              <a:rPr lang="en-US" sz="1600" b="1" dirty="0">
                <a:solidFill>
                  <a:srgbClr val="FF0066"/>
                </a:solidFill>
                <a:latin typeface="Times New Roman" pitchFamily="18" charset="0"/>
              </a:rPr>
              <a:t>KẾT HỢP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0066"/>
                </a:solidFill>
                <a:latin typeface="Times New Roman" pitchFamily="18" charset="0"/>
              </a:rPr>
              <a:t>GÕ ĐỆM THEO NH</a:t>
            </a:r>
            <a:r>
              <a:rPr lang="vi-VN" sz="1600" b="1" dirty="0">
                <a:solidFill>
                  <a:srgbClr val="FF0066"/>
                </a:solidFill>
                <a:latin typeface="Times New Roman" pitchFamily="18" charset="0"/>
              </a:rPr>
              <a:t>ỊP 3/4</a:t>
            </a:r>
            <a:r>
              <a:rPr lang="en-US" sz="1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563938" y="16652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5922963" y="16589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1504950" y="2416175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4092575" y="31432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6302375" y="315118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1435100" y="31734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2728913" y="31750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67" name="Text Box 27"/>
          <p:cNvSpPr txBox="1">
            <a:spLocks noChangeArrowheads="1"/>
          </p:cNvSpPr>
          <p:nvPr/>
        </p:nvSpPr>
        <p:spPr bwMode="auto">
          <a:xfrm>
            <a:off x="3709988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0" name="Text Box 30"/>
          <p:cNvSpPr txBox="1">
            <a:spLocks noChangeArrowheads="1"/>
          </p:cNvSpPr>
          <p:nvPr/>
        </p:nvSpPr>
        <p:spPr bwMode="auto">
          <a:xfrm>
            <a:off x="1547813" y="3897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1" name="Text Box 31"/>
          <p:cNvSpPr txBox="1">
            <a:spLocks noChangeArrowheads="1"/>
          </p:cNvSpPr>
          <p:nvPr/>
        </p:nvSpPr>
        <p:spPr bwMode="auto">
          <a:xfrm>
            <a:off x="6353175" y="38925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4" name="Text Box 34"/>
          <p:cNvSpPr txBox="1">
            <a:spLocks noChangeArrowheads="1"/>
          </p:cNvSpPr>
          <p:nvPr/>
        </p:nvSpPr>
        <p:spPr bwMode="auto">
          <a:xfrm>
            <a:off x="3924300" y="46720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7" name="Text Box 37"/>
          <p:cNvSpPr txBox="1">
            <a:spLocks noChangeArrowheads="1"/>
          </p:cNvSpPr>
          <p:nvPr/>
        </p:nvSpPr>
        <p:spPr bwMode="auto">
          <a:xfrm>
            <a:off x="6410325" y="465931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8" name="Text Box 38"/>
          <p:cNvSpPr txBox="1">
            <a:spLocks noChangeArrowheads="1"/>
          </p:cNvSpPr>
          <p:nvPr/>
        </p:nvSpPr>
        <p:spPr bwMode="auto">
          <a:xfrm>
            <a:off x="3036888" y="241935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1547813" y="4635500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5103813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  <p:sp>
        <p:nvSpPr>
          <p:cNvPr id="138285" name="Text Box 45"/>
          <p:cNvSpPr txBox="1">
            <a:spLocks noChangeArrowheads="1"/>
          </p:cNvSpPr>
          <p:nvPr/>
        </p:nvSpPr>
        <p:spPr bwMode="auto">
          <a:xfrm>
            <a:off x="6459538" y="2408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A540A"/>
                </a:solidFill>
              </a:rPr>
              <a:t>x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8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8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8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8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8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8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8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8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6&quot;/&gt;&lt;/object&gt;&lt;object type=&quot;3&quot; unique_id=&quot;10006&quot;&gt;&lt;property id=&quot;20148&quot; value=&quot;5&quot;/&gt;&lt;property id=&quot;20300&quot; value=&quot;Slide 2&quot;/&gt;&lt;property id=&quot;20307&quot; value=&quot;277&quot;/&gt;&lt;/object&gt;&lt;object type=&quot;3&quot; unique_id=&quot;10007&quot;&gt;&lt;property id=&quot;20148&quot; value=&quot;5&quot;/&gt;&lt;property id=&quot;20300&quot; value=&quot;Slide 3&quot;/&gt;&lt;property id=&quot;20307&quot; value=&quot;288&quot;/&gt;&lt;/object&gt;&lt;object type=&quot;3&quot; unique_id=&quot;10008&quot;&gt;&lt;property id=&quot;20148&quot; value=&quot;5&quot;/&gt;&lt;property id=&quot;20300&quot; value=&quot;Slide 4&quot;/&gt;&lt;property id=&quot;20307&quot; value=&quot;281&quot;/&gt;&lt;/object&gt;&lt;object type=&quot;3&quot; unique_id=&quot;10009&quot;&gt;&lt;property id=&quot;20148&quot; value=&quot;5&quot;/&gt;&lt;property id=&quot;20300&quot; value=&quot;Slide 5&quot;/&gt;&lt;property id=&quot;20307&quot; value=&quot;257&quot;/&gt;&lt;/object&gt;&lt;object type=&quot;3&quot; unique_id=&quot;10010&quot;&gt;&lt;property id=&quot;20148&quot; value=&quot;5&quot;/&gt;&lt;property id=&quot;20300&quot; value=&quot;Slide 6&quot;/&gt;&lt;property id=&quot;20307&quot; value=&quot;286&quot;/&gt;&lt;/object&gt;&lt;object type=&quot;3&quot; unique_id=&quot;10011&quot;&gt;&lt;property id=&quot;20148&quot; value=&quot;5&quot;/&gt;&lt;property id=&quot;20300&quot; value=&quot;Slide 7&quot;/&gt;&lt;property id=&quot;20307&quot; value=&quot;289&quot;/&gt;&lt;/object&gt;&lt;object type=&quot;3&quot; unique_id=&quot;10012&quot;&gt;&lt;property id=&quot;20148&quot; value=&quot;5&quot;/&gt;&lt;property id=&quot;20300&quot; value=&quot;Slide 8&quot;/&gt;&lt;property id=&quot;20307&quot; value=&quot;278&quot;/&gt;&lt;/object&gt;&lt;object type=&quot;3&quot; unique_id=&quot;10013&quot;&gt;&lt;property id=&quot;20148&quot; value=&quot;5&quot;/&gt;&lt;property id=&quot;20300&quot; value=&quot;Slide 9 - &amp;quot;        Chia lời ca&amp;#x0D;&amp;#x0A;        &amp;quot;&quot;/&gt;&lt;property id=&quot;20307&quot; value=&quot;258&quot;/&gt;&lt;/object&gt;&lt;object type=&quot;3&quot; unique_id=&quot;10014&quot;&gt;&lt;property id=&quot;20148&quot; value=&quot;5&quot;/&gt;&lt;property id=&quot;20300&quot; value=&quot;Slide 10 - &amp;quot;Đọc lời ca theo tiết tấu&amp;#x0D;&amp;#x0A;        &amp;quot;&quot;/&gt;&lt;property id=&quot;20307&quot; value=&quot;290&quot;/&gt;&lt;/object&gt;&lt;object type=&quot;3&quot; unique_id=&quot;10015&quot;&gt;&lt;property id=&quot;20148&quot; value=&quot;5&quot;/&gt;&lt;property id=&quot;20300&quot; value=&quot;Slide 12&quot;/&gt;&lt;property id=&quot;20307&quot; value=&quot;282&quot;/&gt;&lt;/object&gt;&lt;object type=&quot;3&quot; unique_id=&quot;10016&quot;&gt;&lt;property id=&quot;20148&quot; value=&quot;5&quot;/&gt;&lt;property id=&quot;20300&quot; value=&quot;Slide 13&quot;/&gt;&lt;property id=&quot;20307&quot; value=&quot;279&quot;/&gt;&lt;/object&gt;&lt;object type=&quot;3&quot; unique_id=&quot;10017&quot;&gt;&lt;property id=&quot;20148&quot; value=&quot;5&quot;/&gt;&lt;property id=&quot;20300&quot; value=&quot;Slide 14&quot;/&gt;&lt;property id=&quot;20307&quot; value=&quot;29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87&quot;/&gt;&lt;/object&gt;&lt;object type=&quot;3&quot; unique_id=&quot;10020&quot;&gt;&lt;property id=&quot;20148&quot; value=&quot;5&quot;/&gt;&lt;property id=&quot;20300&quot; value=&quot;Slide 17&quot;/&gt;&lt;property id=&quot;20307&quot; value=&quot;292&quot;/&gt;&lt;/object&gt;&lt;object type=&quot;3&quot; unique_id=&quot;10021&quot;&gt;&lt;property id=&quot;20148&quot; value=&quot;5&quot;/&gt;&lt;property id=&quot;20300&quot; value=&quot;Slide 18 - &amp;quot;&amp;#x0D;&amp;#x0A;&amp;quot;&quot;/&gt;&lt;property id=&quot;20307&quot; value=&quot;284&quot;/&gt;&lt;/object&gt;&lt;object type=&quot;3&quot; unique_id=&quot;10022&quot;&gt;&lt;property id=&quot;20148&quot; value=&quot;5&quot;/&gt;&lt;property id=&quot;20300&quot; value=&quot;Slide 19&quot;/&gt;&lt;property id=&quot;20307&quot; value=&quot;266&quot;/&gt;&lt;/object&gt;&lt;object type=&quot;3&quot; unique_id=&quot;10023&quot;&gt;&lt;property id=&quot;20148&quot; value=&quot;5&quot;/&gt;&lt;property id=&quot;20300&quot; value=&quot;Slide 20&quot;/&gt;&lt;property id=&quot;20307&quot; value=&quot;285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47&quot;&gt;&lt;property id=&quot;20148&quot; value=&quot;5&quot;/&gt;&lt;property id=&quot;20300&quot; value=&quot;Slide 11&quot;/&gt;&lt;property id=&quot;20307&quot; value=&quot;293&quot;/&gt;&lt;/object&gt;&lt;/object&gt;&lt;/object&gt;&lt;/database&gt;"/>
  <p:tag name="SECTOMILLISECCONVERTED" val="1"/>
  <p:tag name="ISPRING_RESOURCE_PATHS_HASH_PRESENTER" val="43c5c36278afb06ffee915226c3f4c3f254decf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4305</TotalTime>
  <Words>292</Words>
  <Application>Microsoft Office PowerPoint</Application>
  <PresentationFormat>On-screen Show (4:3)</PresentationFormat>
  <Paragraphs>100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Default Design</vt:lpstr>
      <vt:lpstr>Custom Design</vt:lpstr>
      <vt:lpstr>Competition</vt:lpstr>
      <vt:lpstr>1_Custom Design</vt:lpstr>
      <vt:lpstr>Slide 1</vt:lpstr>
      <vt:lpstr>Slide 2</vt:lpstr>
      <vt:lpstr>Slide 3</vt:lpstr>
      <vt:lpstr>Slide 4</vt:lpstr>
      <vt:lpstr>        HÁT LUÔN PHIÊN        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</dc:creator>
  <cp:lastModifiedBy>XuanQuyet</cp:lastModifiedBy>
  <cp:revision>157</cp:revision>
  <cp:lastPrinted>1601-01-01T00:00:00Z</cp:lastPrinted>
  <dcterms:created xsi:type="dcterms:W3CDTF">1601-01-01T00:00:00Z</dcterms:created>
  <dcterms:modified xsi:type="dcterms:W3CDTF">2016-12-01T23:56:29Z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